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roxima Nova"/>
      <p:regular r:id="rId17"/>
      <p:bold r:id="rId18"/>
      <p:italic r:id="rId19"/>
      <p:boldItalic r:id="rId20"/>
    </p:embeddedFont>
    <p:embeddedFont>
      <p:font typeface="Alfa Slab One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735295F-4D45-4745-99D4-B26EC5EA6D1A}">
  <a:tblStyle styleId="{7735295F-4D45-4745-99D4-B26EC5EA6D1A}" styleName="Table_0">
    <a:wholeTbl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AlfaSlabOne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67925"/>
            <a:ext cx="8520599" cy="1980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399" cy="2445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7999" cy="307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199" cy="1551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Genetics Practice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6. In a certain species of pine trees, short needles (N) are dominant to long needles (n).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If Parent 1 is homozygous recessive, what would the genotype of Parent 2 need to be in order to have 50% of offspring with long needles.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7. In a certain species of plant, the color red (R) is dominant to the color white (r). What would the genotypes of the parents have to be if you wanted a white flower from 2 red parents?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the genotype of a Homozygous Dominant (purebred) individual? Use the letter T.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Draw out the offspring possibilities if two purebred dominant individuals were crossed.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A dog owner breeds a dog with spots and a dog without spots. Knowing the spots are recessive, what is the genotype of the dog with spots. Use the letter “S” or “s” for your answer.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2. Black fur (B) is dominant to white fur (b).</a:t>
            </a:r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If the mother is homozygous recessive and the father is homozygous dominant, what are the genotypes of the parents?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2 b.</a:t>
            </a:r>
            <a:r>
              <a:rPr lang="en"/>
              <a:t> </a:t>
            </a:r>
            <a:r>
              <a:rPr lang="en" sz="2400"/>
              <a:t>What is the probability that the offspring will be heterozygous? (Mother is homozygous recessive, and the father is homozygous dominant. B= black fur, b= white fur).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2c. What is the probability that the offspring will have black fur? (Mother is homozygous recessive, and the father is homozygous dominant. B= black fur, b= white fur).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3. In certain feline species, brown fur (B) is dominant to orange fur (b). If you cross 2 cats with orange fur, what is the probability that the offspring will have orange fur?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4. In a specific plant species, flat seeds (F) are dominant and round seeds (f) are recessive. If Parent 1 is homozygous dominant and Parent 2 is heterozygous, what is the ratio of the offsprings’ genotypes?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Word problems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5. Use the Punnett square provided to find the genotype of the missing parent. (Dimples are dominant (D) and no dimples is recessive (d).</a:t>
            </a:r>
          </a:p>
        </p:txBody>
      </p:sp>
      <p:graphicFrame>
        <p:nvGraphicFramePr>
          <p:cNvPr id="106" name="Shape 106"/>
          <p:cNvGraphicFramePr/>
          <p:nvPr/>
        </p:nvGraphicFramePr>
        <p:xfrm>
          <a:off x="793687" y="289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{7735295F-4D45-4745-99D4-B26EC5EA6D1A}</a:tableStyleId>
              </a:tblPr>
              <a:tblGrid>
                <a:gridCol w="2518875"/>
                <a:gridCol w="2518875"/>
                <a:gridCol w="2518875"/>
              </a:tblGrid>
              <a:tr h="644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?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2400"/>
                        <a:t>?</a:t>
                      </a:r>
                    </a:p>
                  </a:txBody>
                  <a:tcPr marT="63500" marB="63500" marR="63500" marL="63500"/>
                </a:tc>
              </a:tr>
              <a:tr h="644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Dd</a:t>
                      </a:r>
                    </a:p>
                  </a:txBody>
                  <a:tcPr marT="63500" marB="63500" marR="63500" marL="63500"/>
                </a:tc>
              </a:tr>
              <a:tr h="644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Dd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dd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