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Economica"/>
      <p:regular r:id="rId27"/>
      <p:bold r:id="rId28"/>
      <p:italic r:id="rId29"/>
      <p:boldItalic r:id="rId30"/>
    </p:embeddedFont>
    <p:embeddedFont>
      <p:font typeface="Open Sans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46F9CE7-F959-4BE8-A5FB-934CFEC44177}">
  <a:tblStyle styleId="{746F9CE7-F959-4BE8-A5FB-934CFEC44177}" styleName="Table_0">
    <a:wholeTbl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Economica-bold.fntdata"/><Relationship Id="rId27" Type="http://schemas.openxmlformats.org/officeDocument/2006/relationships/font" Target="fonts/Economic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Economic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OpenSans-regular.fntdata"/><Relationship Id="rId30" Type="http://schemas.openxmlformats.org/officeDocument/2006/relationships/font" Target="fonts/Economica-boldItalic.fntdata"/><Relationship Id="rId11" Type="http://schemas.openxmlformats.org/officeDocument/2006/relationships/slide" Target="slides/slide6.xml"/><Relationship Id="rId33" Type="http://schemas.openxmlformats.org/officeDocument/2006/relationships/font" Target="fonts/OpenSans-italic.fntdata"/><Relationship Id="rId10" Type="http://schemas.openxmlformats.org/officeDocument/2006/relationships/slide" Target="slides/slide5.xml"/><Relationship Id="rId32" Type="http://schemas.openxmlformats.org/officeDocument/2006/relationships/font" Target="fonts/Open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OpenSans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599" cy="212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899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899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7999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799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199" cy="1786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199" cy="1574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Genetics Practice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Punnett Square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2. Aa x Aa (A=long nose, a=short nose)</a:t>
            </a:r>
          </a:p>
          <a:p>
            <a:pPr indent="-381000" lvl="0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What is the probability that the offspring will have a short nose?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Punnett Square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3. Mm x MM (M= earlobes attached, m= earlobes free)</a:t>
            </a:r>
          </a:p>
          <a:p>
            <a:pPr indent="-381000" lvl="0" marL="91440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What is the probability that the offspring will be homozygous dominant?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Punnett Square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4. rr x Rr (R= round, r=wrinkled)</a:t>
            </a:r>
          </a:p>
          <a:p>
            <a:pPr indent="-381000" lvl="0" marL="91440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What is the probability that the offspring will be heterozygous?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Punnett Square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5. Gg x Gg (G= green, g= yellow)</a:t>
            </a:r>
          </a:p>
          <a:p>
            <a:pPr indent="-381000" lvl="0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What is the probability that the offspring will be yellow?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91440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What are two genotypes that could represent a green individual?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A dog owner breeds a dog with spots and a dog without spots. Knowing the spots are recessive, what is the genotype of the dog with spots.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2. Black fur (B) is dominant to white fur (b).</a:t>
            </a:r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If the mother is homozygous recessive and the father is homozygous dominant, what are the genotypes of the parents? </a:t>
            </a:r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What is the probability that the offspring will be heterozygous?</a:t>
            </a:r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What is the probability that the offspring will have black fur?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2a. Black fur (B) is dominant to white fur (b).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If both parents are heterozygous, what are the genotypes of the parents?</a:t>
            </a:r>
          </a:p>
          <a:p>
            <a:pPr indent="-381000" lvl="0" marL="45720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Write the ratios for the offspring genotypes.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3. In certain feline species, brown fur (B) is dominant to orange fur (b). If you cross 2 cats with orange fur, what is the probability that the offspring will have orange fur?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4. In a specific plant species, flat seeds are dominant (F) and round seeds (f) are recessive. </a:t>
            </a:r>
          </a:p>
          <a:p>
            <a:pPr indent="-381000" lvl="0" marL="914400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What is the probability of heterozygous offspring if Parent 1 is homozygous dominant and Parent 2 is heterozygous? </a:t>
            </a:r>
          </a:p>
          <a:p>
            <a:pPr indent="-381000" lvl="0" marL="914400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What is the ratio of the offspring’s genotypes?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5. Use the Punnett square provided to find the genotype of the missing parent. (Dimples are dominant (D) and no dimples is recessive (d).</a:t>
            </a:r>
          </a:p>
        </p:txBody>
      </p:sp>
      <p:graphicFrame>
        <p:nvGraphicFramePr>
          <p:cNvPr id="172" name="Shape 172"/>
          <p:cNvGraphicFramePr/>
          <p:nvPr/>
        </p:nvGraphicFramePr>
        <p:xfrm>
          <a:off x="793687" y="289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{746F9CE7-F959-4BE8-A5FB-934CFEC44177}</a:tableStyleId>
              </a:tblPr>
              <a:tblGrid>
                <a:gridCol w="2518875"/>
                <a:gridCol w="2518875"/>
                <a:gridCol w="2518875"/>
              </a:tblGrid>
              <a:tr h="644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?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?</a:t>
                      </a:r>
                    </a:p>
                  </a:txBody>
                  <a:tcPr marT="63500" marB="63500" marR="63500" marL="63500"/>
                </a:tc>
              </a:tr>
              <a:tr h="644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Dd</a:t>
                      </a:r>
                    </a:p>
                  </a:txBody>
                  <a:tcPr marT="63500" marB="63500" marR="63500" marL="63500"/>
                </a:tc>
              </a:tr>
              <a:tr h="644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dd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gene is dominant and which is recessive?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6. In a certain species of pine trees, short needles (N) are dominant to long needles (n).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If Parent 1 is homozygous recessive, what would the genotype of Parent 2 need to be in order to have 50% of offspring with long needles.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7. In a certain species of plant, the color red (R) is dominant to the color white (r). What would the genotypes of the parents have to be if you wanted a white flower from 2 red parents?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15925"/>
            <a:ext cx="8520599" cy="1286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Tell the genotype (Homozygous dominant or recessive, heterozygous)?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602550"/>
            <a:ext cx="8520599" cy="297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BB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bB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Bb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bb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15925"/>
            <a:ext cx="8520599" cy="1554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6190"/>
              <a:buFont typeface="Arial"/>
              <a:buNone/>
            </a:pPr>
            <a:r>
              <a:rPr lang="en"/>
              <a:t>Tell the genotype (Homozygous dominant or recessive, heterozygous)?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869900"/>
            <a:ext cx="8520599" cy="270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Ll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HH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kk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WW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mm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15925"/>
            <a:ext cx="8520599" cy="1475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Tell the phenotype. B is for black hair (dominant gene), and b is for blond hair (recessive gene).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791100"/>
            <a:ext cx="8520599" cy="278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BB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bb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Bb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bB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315925"/>
            <a:ext cx="8520599" cy="1409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Tell the phenotype. G is for green, and g is for yellow.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726050"/>
            <a:ext cx="8520599" cy="2853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Gg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gg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GG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gG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Tell the phenotype. R is for red, and r is for blue.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RR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Rr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315925"/>
            <a:ext cx="8520599" cy="163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the letters D and d, write the following genotypes.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952100"/>
            <a:ext cx="8520599" cy="262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Homozygous dominant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Heterozygous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Homozygous recessive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Punnett Square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BB x bb (B=blue hair, b=red hair)</a:t>
            </a:r>
          </a:p>
          <a:p>
            <a:pPr indent="-3810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What is the probability that the offspring will be homozygous recessive?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